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6" r:id="rId14"/>
    <p:sldId id="287" r:id="rId15"/>
    <p:sldId id="289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5F9CE-99BA-4439-B50B-F615621D268A}" v="107" dt="2021-03-16T20:11:52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114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Bishop" userId="c86629aaaf108a38" providerId="LiveId" clId="{29B5F9CE-99BA-4439-B50B-F615621D268A}"/>
    <pc:docChg chg="undo custSel addSld delSld modSld">
      <pc:chgData name="Samuel Bishop" userId="c86629aaaf108a38" providerId="LiveId" clId="{29B5F9CE-99BA-4439-B50B-F615621D268A}" dt="2021-03-16T20:11:52.571" v="2555" actId="14100"/>
      <pc:docMkLst>
        <pc:docMk/>
      </pc:docMkLst>
      <pc:sldChg chg="addSp delSp modSp mod addAnim">
        <pc:chgData name="Samuel Bishop" userId="c86629aaaf108a38" providerId="LiveId" clId="{29B5F9CE-99BA-4439-B50B-F615621D268A}" dt="2021-03-16T20:11:52.571" v="2555" actId="14100"/>
        <pc:sldMkLst>
          <pc:docMk/>
          <pc:sldMk cId="4167884232" sldId="278"/>
        </pc:sldMkLst>
        <pc:spChg chg="mod">
          <ac:chgData name="Samuel Bishop" userId="c86629aaaf108a38" providerId="LiveId" clId="{29B5F9CE-99BA-4439-B50B-F615621D268A}" dt="2021-03-16T20:11:36.816" v="2550" actId="26606"/>
          <ac:spMkLst>
            <pc:docMk/>
            <pc:sldMk cId="4167884232" sldId="278"/>
            <ac:spMk id="2" creationId="{0D1F047C-C727-42A7-85C5-68C5AA1B1A93}"/>
          </ac:spMkLst>
        </pc:spChg>
        <pc:spChg chg="mod">
          <ac:chgData name="Samuel Bishop" userId="c86629aaaf108a38" providerId="LiveId" clId="{29B5F9CE-99BA-4439-B50B-F615621D268A}" dt="2021-03-16T20:11:36.816" v="2550" actId="26606"/>
          <ac:spMkLst>
            <pc:docMk/>
            <pc:sldMk cId="4167884232" sldId="278"/>
            <ac:spMk id="3" creationId="{DB93FB3F-A8D4-46D3-A1C6-C79C64563729}"/>
          </ac:spMkLst>
        </pc:spChg>
        <pc:spChg chg="add del">
          <ac:chgData name="Samuel Bishop" userId="c86629aaaf108a38" providerId="LiveId" clId="{29B5F9CE-99BA-4439-B50B-F615621D268A}" dt="2021-03-16T20:11:10.261" v="2541"/>
          <ac:spMkLst>
            <pc:docMk/>
            <pc:sldMk cId="4167884232" sldId="278"/>
            <ac:spMk id="4" creationId="{589A1FC0-949C-4178-9422-8A3D10EB0D1C}"/>
          </ac:spMkLst>
        </pc:spChg>
        <pc:spChg chg="add del">
          <ac:chgData name="Samuel Bishop" userId="c86629aaaf108a38" providerId="LiveId" clId="{29B5F9CE-99BA-4439-B50B-F615621D268A}" dt="2021-03-16T20:11:12.899" v="2544"/>
          <ac:spMkLst>
            <pc:docMk/>
            <pc:sldMk cId="4167884232" sldId="278"/>
            <ac:spMk id="6" creationId="{E7D595AF-9673-43BE-A2F5-458581556123}"/>
          </ac:spMkLst>
        </pc:spChg>
        <pc:spChg chg="add del">
          <ac:chgData name="Samuel Bishop" userId="c86629aaaf108a38" providerId="LiveId" clId="{29B5F9CE-99BA-4439-B50B-F615621D268A}" dt="2021-03-16T20:11:19.700" v="2548"/>
          <ac:spMkLst>
            <pc:docMk/>
            <pc:sldMk cId="4167884232" sldId="278"/>
            <ac:spMk id="7" creationId="{9377C2C5-D6AF-4FD0-9924-8214F967581B}"/>
          </ac:spMkLst>
        </pc:spChg>
        <pc:spChg chg="add del mod">
          <ac:chgData name="Samuel Bishop" userId="c86629aaaf108a38" providerId="LiveId" clId="{29B5F9CE-99BA-4439-B50B-F615621D268A}" dt="2021-03-16T20:11:19.381" v="2547"/>
          <ac:spMkLst>
            <pc:docMk/>
            <pc:sldMk cId="4167884232" sldId="278"/>
            <ac:spMk id="8" creationId="{516572EA-2BF3-4748-A007-73260AADC307}"/>
          </ac:spMkLst>
        </pc:spChg>
        <pc:spChg chg="add">
          <ac:chgData name="Samuel Bishop" userId="c86629aaaf108a38" providerId="LiveId" clId="{29B5F9CE-99BA-4439-B50B-F615621D268A}" dt="2021-03-16T20:11:36.816" v="2550" actId="26606"/>
          <ac:spMkLst>
            <pc:docMk/>
            <pc:sldMk cId="4167884232" sldId="278"/>
            <ac:spMk id="80" creationId="{72CA733A-8D25-4E63-8273-CC14052E0E8A}"/>
          </ac:spMkLst>
        </pc:spChg>
        <pc:spChg chg="del">
          <ac:chgData name="Samuel Bishop" userId="c86629aaaf108a38" providerId="LiveId" clId="{29B5F9CE-99BA-4439-B50B-F615621D268A}" dt="2021-03-16T20:11:36.816" v="2550" actId="26606"/>
          <ac:spMkLst>
            <pc:docMk/>
            <pc:sldMk cId="4167884232" sldId="278"/>
            <ac:spMk id="103" creationId="{FE469E50-3893-4ED6-92BA-2985C32B0CA6}"/>
          </ac:spMkLst>
        </pc:spChg>
        <pc:picChg chg="del">
          <ac:chgData name="Samuel Bishop" userId="c86629aaaf108a38" providerId="LiveId" clId="{29B5F9CE-99BA-4439-B50B-F615621D268A}" dt="2021-03-16T20:11:11.207" v="2542" actId="478"/>
          <ac:picMkLst>
            <pc:docMk/>
            <pc:sldMk cId="4167884232" sldId="278"/>
            <ac:picMk id="5" creationId="{F8A1C807-B9AD-4C9B-BF9F-60F03428998E}"/>
          </ac:picMkLst>
        </pc:picChg>
        <pc:picChg chg="add">
          <ac:chgData name="Samuel Bishop" userId="c86629aaaf108a38" providerId="LiveId" clId="{29B5F9CE-99BA-4439-B50B-F615621D268A}" dt="2021-03-16T20:11:36.816" v="2550" actId="26606"/>
          <ac:picMkLst>
            <pc:docMk/>
            <pc:sldMk cId="4167884232" sldId="278"/>
            <ac:picMk id="82" creationId="{2BFB581C-2142-4222-9A3B-905AD6C09535}"/>
          </ac:picMkLst>
        </pc:picChg>
        <pc:picChg chg="add mod">
          <ac:chgData name="Samuel Bishop" userId="c86629aaaf108a38" providerId="LiveId" clId="{29B5F9CE-99BA-4439-B50B-F615621D268A}" dt="2021-03-16T20:11:52.571" v="2555" actId="14100"/>
          <ac:picMkLst>
            <pc:docMk/>
            <pc:sldMk cId="4167884232" sldId="278"/>
            <ac:picMk id="7178" creationId="{467F0E84-5F48-4700-B6F5-A9E1CB9B66A3}"/>
          </ac:picMkLst>
        </pc:picChg>
      </pc:sldChg>
      <pc:sldChg chg="addSp delSp modSp mod">
        <pc:chgData name="Samuel Bishop" userId="c86629aaaf108a38" providerId="LiveId" clId="{29B5F9CE-99BA-4439-B50B-F615621D268A}" dt="2021-03-16T18:42:12.500" v="300" actId="14100"/>
        <pc:sldMkLst>
          <pc:docMk/>
          <pc:sldMk cId="3220235682" sldId="279"/>
        </pc:sldMkLst>
        <pc:spChg chg="mod">
          <ac:chgData name="Samuel Bishop" userId="c86629aaaf108a38" providerId="LiveId" clId="{29B5F9CE-99BA-4439-B50B-F615621D268A}" dt="2021-03-16T18:39:53.002" v="203" actId="20577"/>
          <ac:spMkLst>
            <pc:docMk/>
            <pc:sldMk cId="3220235682" sldId="279"/>
            <ac:spMk id="2" creationId="{89559F60-4CE1-4E2F-86EA-1B60679F1F4A}"/>
          </ac:spMkLst>
        </pc:spChg>
        <pc:spChg chg="mod">
          <ac:chgData name="Samuel Bishop" userId="c86629aaaf108a38" providerId="LiveId" clId="{29B5F9CE-99BA-4439-B50B-F615621D268A}" dt="2021-03-16T18:40:23.953" v="278" actId="33524"/>
          <ac:spMkLst>
            <pc:docMk/>
            <pc:sldMk cId="3220235682" sldId="279"/>
            <ac:spMk id="24" creationId="{F260476B-CCA6-412B-A9C5-399C34AE6F05}"/>
          </ac:spMkLst>
        </pc:spChg>
        <pc:picChg chg="del">
          <ac:chgData name="Samuel Bishop" userId="c86629aaaf108a38" providerId="LiveId" clId="{29B5F9CE-99BA-4439-B50B-F615621D268A}" dt="2021-03-16T18:40:52.137" v="279" actId="478"/>
          <ac:picMkLst>
            <pc:docMk/>
            <pc:sldMk cId="3220235682" sldId="279"/>
            <ac:picMk id="3" creationId="{72B2D6DE-C9B5-4678-91EF-77E85F2350DA}"/>
          </ac:picMkLst>
        </pc:picChg>
        <pc:picChg chg="add del">
          <ac:chgData name="Samuel Bishop" userId="c86629aaaf108a38" providerId="LiveId" clId="{29B5F9CE-99BA-4439-B50B-F615621D268A}" dt="2021-03-16T18:40:53.804" v="281"/>
          <ac:picMkLst>
            <pc:docMk/>
            <pc:sldMk cId="3220235682" sldId="279"/>
            <ac:picMk id="1026" creationId="{52C87381-D236-4B7D-B145-F3096B149837}"/>
          </ac:picMkLst>
        </pc:picChg>
        <pc:picChg chg="add del mod">
          <ac:chgData name="Samuel Bishop" userId="c86629aaaf108a38" providerId="LiveId" clId="{29B5F9CE-99BA-4439-B50B-F615621D268A}" dt="2021-03-16T18:41:07.466" v="286" actId="478"/>
          <ac:picMkLst>
            <pc:docMk/>
            <pc:sldMk cId="3220235682" sldId="279"/>
            <ac:picMk id="1028" creationId="{F62F9711-F9AF-4B9D-86AB-AEBF39894847}"/>
          </ac:picMkLst>
        </pc:picChg>
        <pc:picChg chg="add del">
          <ac:chgData name="Samuel Bishop" userId="c86629aaaf108a38" providerId="LiveId" clId="{29B5F9CE-99BA-4439-B50B-F615621D268A}" dt="2021-03-16T18:41:08.624" v="288"/>
          <ac:picMkLst>
            <pc:docMk/>
            <pc:sldMk cId="3220235682" sldId="279"/>
            <ac:picMk id="1030" creationId="{AC224F33-1AD8-41BA-A397-E8F2C25C5FF4}"/>
          </ac:picMkLst>
        </pc:picChg>
        <pc:picChg chg="add mod">
          <ac:chgData name="Samuel Bishop" userId="c86629aaaf108a38" providerId="LiveId" clId="{29B5F9CE-99BA-4439-B50B-F615621D268A}" dt="2021-03-16T18:42:12.500" v="300" actId="14100"/>
          <ac:picMkLst>
            <pc:docMk/>
            <pc:sldMk cId="3220235682" sldId="279"/>
            <ac:picMk id="1032" creationId="{EA21C7C3-D0A3-4FAC-B5B9-BC5F7EA00D2C}"/>
          </ac:picMkLst>
        </pc:picChg>
      </pc:sldChg>
      <pc:sldChg chg="addSp modSp new mod">
        <pc:chgData name="Samuel Bishop" userId="c86629aaaf108a38" providerId="LiveId" clId="{29B5F9CE-99BA-4439-B50B-F615621D268A}" dt="2021-03-16T18:48:29.879" v="976" actId="1582"/>
        <pc:sldMkLst>
          <pc:docMk/>
          <pc:sldMk cId="738859602" sldId="280"/>
        </pc:sldMkLst>
        <pc:spChg chg="mod">
          <ac:chgData name="Samuel Bishop" userId="c86629aaaf108a38" providerId="LiveId" clId="{29B5F9CE-99BA-4439-B50B-F615621D268A}" dt="2021-03-16T18:42:43.721" v="325" actId="20577"/>
          <ac:spMkLst>
            <pc:docMk/>
            <pc:sldMk cId="738859602" sldId="280"/>
            <ac:spMk id="2" creationId="{4AD01C0F-1D0E-409F-9065-76C32803B0A1}"/>
          </ac:spMkLst>
        </pc:spChg>
        <pc:spChg chg="mod">
          <ac:chgData name="Samuel Bishop" userId="c86629aaaf108a38" providerId="LiveId" clId="{29B5F9CE-99BA-4439-B50B-F615621D268A}" dt="2021-03-16T18:48:05.023" v="970" actId="14100"/>
          <ac:spMkLst>
            <pc:docMk/>
            <pc:sldMk cId="738859602" sldId="280"/>
            <ac:spMk id="3" creationId="{CA0DFAA8-24FC-47B9-836E-8F1949ABEAD7}"/>
          </ac:spMkLst>
        </pc:spChg>
        <pc:picChg chg="add mod">
          <ac:chgData name="Samuel Bishop" userId="c86629aaaf108a38" providerId="LiveId" clId="{29B5F9CE-99BA-4439-B50B-F615621D268A}" dt="2021-03-16T18:48:29.879" v="976" actId="1582"/>
          <ac:picMkLst>
            <pc:docMk/>
            <pc:sldMk cId="738859602" sldId="280"/>
            <ac:picMk id="2050" creationId="{C6125F77-F003-462E-8A20-EE19C92D3746}"/>
          </ac:picMkLst>
        </pc:picChg>
      </pc:sldChg>
      <pc:sldChg chg="addSp delSp modSp new mod">
        <pc:chgData name="Samuel Bishop" userId="c86629aaaf108a38" providerId="LiveId" clId="{29B5F9CE-99BA-4439-B50B-F615621D268A}" dt="2021-03-16T18:55:24.660" v="1038" actId="1076"/>
        <pc:sldMkLst>
          <pc:docMk/>
          <pc:sldMk cId="3073137409" sldId="281"/>
        </pc:sldMkLst>
        <pc:spChg chg="mod">
          <ac:chgData name="Samuel Bishop" userId="c86629aaaf108a38" providerId="LiveId" clId="{29B5F9CE-99BA-4439-B50B-F615621D268A}" dt="2021-03-16T18:48:54.635" v="1008" actId="20577"/>
          <ac:spMkLst>
            <pc:docMk/>
            <pc:sldMk cId="3073137409" sldId="281"/>
            <ac:spMk id="2" creationId="{AF960606-3A2C-4024-B279-8F1391898CDB}"/>
          </ac:spMkLst>
        </pc:spChg>
        <pc:spChg chg="del">
          <ac:chgData name="Samuel Bishop" userId="c86629aaaf108a38" providerId="LiveId" clId="{29B5F9CE-99BA-4439-B50B-F615621D268A}" dt="2021-03-16T18:49:00.066" v="1009" actId="478"/>
          <ac:spMkLst>
            <pc:docMk/>
            <pc:sldMk cId="3073137409" sldId="281"/>
            <ac:spMk id="3" creationId="{EDD55B86-52A2-4231-B613-1D3A5F280D58}"/>
          </ac:spMkLst>
        </pc:spChg>
        <pc:picChg chg="add mod">
          <ac:chgData name="Samuel Bishop" userId="c86629aaaf108a38" providerId="LiveId" clId="{29B5F9CE-99BA-4439-B50B-F615621D268A}" dt="2021-03-16T18:55:24.660" v="1038" actId="1076"/>
          <ac:picMkLst>
            <pc:docMk/>
            <pc:sldMk cId="3073137409" sldId="281"/>
            <ac:picMk id="3074" creationId="{1C977D9A-8C18-4802-8197-632084164AAD}"/>
          </ac:picMkLst>
        </pc:picChg>
        <pc:picChg chg="add del mod">
          <ac:chgData name="Samuel Bishop" userId="c86629aaaf108a38" providerId="LiveId" clId="{29B5F9CE-99BA-4439-B50B-F615621D268A}" dt="2021-03-16T18:53:16.271" v="1016" actId="478"/>
          <ac:picMkLst>
            <pc:docMk/>
            <pc:sldMk cId="3073137409" sldId="281"/>
            <ac:picMk id="3076" creationId="{913385C4-3714-4D69-8809-4A27AAEE1F9A}"/>
          </ac:picMkLst>
        </pc:picChg>
        <pc:picChg chg="add mod">
          <ac:chgData name="Samuel Bishop" userId="c86629aaaf108a38" providerId="LiveId" clId="{29B5F9CE-99BA-4439-B50B-F615621D268A}" dt="2021-03-16T18:53:23.763" v="1019" actId="1076"/>
          <ac:picMkLst>
            <pc:docMk/>
            <pc:sldMk cId="3073137409" sldId="281"/>
            <ac:picMk id="3078" creationId="{A5737EA9-9454-4AB4-9889-A708EC7F4991}"/>
          </ac:picMkLst>
        </pc:picChg>
        <pc:picChg chg="add mod">
          <ac:chgData name="Samuel Bishop" userId="c86629aaaf108a38" providerId="LiveId" clId="{29B5F9CE-99BA-4439-B50B-F615621D268A}" dt="2021-03-16T18:53:55.323" v="1023" actId="1076"/>
          <ac:picMkLst>
            <pc:docMk/>
            <pc:sldMk cId="3073137409" sldId="281"/>
            <ac:picMk id="3080" creationId="{7F15A18D-6639-4C18-8481-AFD207DF7D07}"/>
          </ac:picMkLst>
        </pc:picChg>
        <pc:picChg chg="add mod">
          <ac:chgData name="Samuel Bishop" userId="c86629aaaf108a38" providerId="LiveId" clId="{29B5F9CE-99BA-4439-B50B-F615621D268A}" dt="2021-03-16T18:55:10.364" v="1035" actId="1076"/>
          <ac:picMkLst>
            <pc:docMk/>
            <pc:sldMk cId="3073137409" sldId="281"/>
            <ac:picMk id="3082" creationId="{1E87FA93-4D08-4E9D-9EE9-11183DF6E037}"/>
          </ac:picMkLst>
        </pc:picChg>
      </pc:sldChg>
      <pc:sldChg chg="addSp modSp new mod">
        <pc:chgData name="Samuel Bishop" userId="c86629aaaf108a38" providerId="LiveId" clId="{29B5F9CE-99BA-4439-B50B-F615621D268A}" dt="2021-03-16T19:04:50.700" v="1291" actId="20577"/>
        <pc:sldMkLst>
          <pc:docMk/>
          <pc:sldMk cId="2816829242" sldId="282"/>
        </pc:sldMkLst>
        <pc:spChg chg="mod">
          <ac:chgData name="Samuel Bishop" userId="c86629aaaf108a38" providerId="LiveId" clId="{29B5F9CE-99BA-4439-B50B-F615621D268A}" dt="2021-03-16T18:55:51.362" v="1056" actId="20577"/>
          <ac:spMkLst>
            <pc:docMk/>
            <pc:sldMk cId="2816829242" sldId="282"/>
            <ac:spMk id="2" creationId="{AB3EC8AC-2D87-432B-8E84-B38F4F4262D1}"/>
          </ac:spMkLst>
        </pc:spChg>
        <pc:spChg chg="mod">
          <ac:chgData name="Samuel Bishop" userId="c86629aaaf108a38" providerId="LiveId" clId="{29B5F9CE-99BA-4439-B50B-F615621D268A}" dt="2021-03-16T19:04:50.700" v="1291" actId="20577"/>
          <ac:spMkLst>
            <pc:docMk/>
            <pc:sldMk cId="2816829242" sldId="282"/>
            <ac:spMk id="3" creationId="{8324B1A9-B1A9-4674-8521-21482525B5F3}"/>
          </ac:spMkLst>
        </pc:spChg>
        <pc:picChg chg="add mod">
          <ac:chgData name="Samuel Bishop" userId="c86629aaaf108a38" providerId="LiveId" clId="{29B5F9CE-99BA-4439-B50B-F615621D268A}" dt="2021-03-16T19:03:54.514" v="1131" actId="1076"/>
          <ac:picMkLst>
            <pc:docMk/>
            <pc:sldMk cId="2816829242" sldId="282"/>
            <ac:picMk id="5" creationId="{11D2E993-E7B8-4D6A-A681-F27CFCEB1843}"/>
          </ac:picMkLst>
        </pc:picChg>
      </pc:sldChg>
      <pc:sldChg chg="delSp modSp new mod">
        <pc:chgData name="Samuel Bishop" userId="c86629aaaf108a38" providerId="LiveId" clId="{29B5F9CE-99BA-4439-B50B-F615621D268A}" dt="2021-03-16T19:05:59.198" v="1307" actId="478"/>
        <pc:sldMkLst>
          <pc:docMk/>
          <pc:sldMk cId="2234702047" sldId="283"/>
        </pc:sldMkLst>
        <pc:spChg chg="mod">
          <ac:chgData name="Samuel Bishop" userId="c86629aaaf108a38" providerId="LiveId" clId="{29B5F9CE-99BA-4439-B50B-F615621D268A}" dt="2021-03-16T19:05:54.654" v="1306" actId="20577"/>
          <ac:spMkLst>
            <pc:docMk/>
            <pc:sldMk cId="2234702047" sldId="283"/>
            <ac:spMk id="2" creationId="{692C0AFB-B134-43AB-B0ED-59EC1B0EC037}"/>
          </ac:spMkLst>
        </pc:spChg>
        <pc:spChg chg="del">
          <ac:chgData name="Samuel Bishop" userId="c86629aaaf108a38" providerId="LiveId" clId="{29B5F9CE-99BA-4439-B50B-F615621D268A}" dt="2021-03-16T19:05:59.198" v="1307" actId="478"/>
          <ac:spMkLst>
            <pc:docMk/>
            <pc:sldMk cId="2234702047" sldId="283"/>
            <ac:spMk id="3" creationId="{59604792-8FE6-4ACC-B2F4-315EB860D0B7}"/>
          </ac:spMkLst>
        </pc:spChg>
      </pc:sldChg>
      <pc:sldChg chg="addSp modSp new mod setBg">
        <pc:chgData name="Samuel Bishop" userId="c86629aaaf108a38" providerId="LiveId" clId="{29B5F9CE-99BA-4439-B50B-F615621D268A}" dt="2021-03-16T19:11:44.908" v="1478" actId="26606"/>
        <pc:sldMkLst>
          <pc:docMk/>
          <pc:sldMk cId="3458216457" sldId="284"/>
        </pc:sldMkLst>
        <pc:spChg chg="mod">
          <ac:chgData name="Samuel Bishop" userId="c86629aaaf108a38" providerId="LiveId" clId="{29B5F9CE-99BA-4439-B50B-F615621D268A}" dt="2021-03-16T19:11:44.908" v="1478" actId="26606"/>
          <ac:spMkLst>
            <pc:docMk/>
            <pc:sldMk cId="3458216457" sldId="284"/>
            <ac:spMk id="2" creationId="{F78E110C-30C5-4052-B0D0-BEF37282084F}"/>
          </ac:spMkLst>
        </pc:spChg>
        <pc:spChg chg="mod">
          <ac:chgData name="Samuel Bishop" userId="c86629aaaf108a38" providerId="LiveId" clId="{29B5F9CE-99BA-4439-B50B-F615621D268A}" dt="2021-03-16T19:11:44.908" v="1478" actId="26606"/>
          <ac:spMkLst>
            <pc:docMk/>
            <pc:sldMk cId="3458216457" sldId="284"/>
            <ac:spMk id="3" creationId="{23B1B648-38F1-403E-8700-779FFE686777}"/>
          </ac:spMkLst>
        </pc:spChg>
        <pc:spChg chg="add">
          <ac:chgData name="Samuel Bishop" userId="c86629aaaf108a38" providerId="LiveId" clId="{29B5F9CE-99BA-4439-B50B-F615621D268A}" dt="2021-03-16T19:11:44.908" v="1478" actId="26606"/>
          <ac:spMkLst>
            <pc:docMk/>
            <pc:sldMk cId="3458216457" sldId="284"/>
            <ac:spMk id="71" creationId="{A98FD4FC-479A-4C2B-84A5-CF81E055FBC0}"/>
          </ac:spMkLst>
        </pc:spChg>
        <pc:spChg chg="add">
          <ac:chgData name="Samuel Bishop" userId="c86629aaaf108a38" providerId="LiveId" clId="{29B5F9CE-99BA-4439-B50B-F615621D268A}" dt="2021-03-16T19:11:44.908" v="1478" actId="26606"/>
          <ac:spMkLst>
            <pc:docMk/>
            <pc:sldMk cId="3458216457" sldId="284"/>
            <ac:spMk id="73" creationId="{37D54B6C-87D0-4C03-8335-3955179D2B5B}"/>
          </ac:spMkLst>
        </pc:spChg>
        <pc:picChg chg="add mod">
          <ac:chgData name="Samuel Bishop" userId="c86629aaaf108a38" providerId="LiveId" clId="{29B5F9CE-99BA-4439-B50B-F615621D268A}" dt="2021-03-16T19:11:44.908" v="1478" actId="26606"/>
          <ac:picMkLst>
            <pc:docMk/>
            <pc:sldMk cId="3458216457" sldId="284"/>
            <ac:picMk id="4098" creationId="{0A74F53B-7240-4A6F-AC4F-81E8D0BA13C0}"/>
          </ac:picMkLst>
        </pc:picChg>
      </pc:sldChg>
      <pc:sldChg chg="new del">
        <pc:chgData name="Samuel Bishop" userId="c86629aaaf108a38" providerId="LiveId" clId="{29B5F9CE-99BA-4439-B50B-F615621D268A}" dt="2021-03-16T19:06:27.925" v="1309" actId="47"/>
        <pc:sldMkLst>
          <pc:docMk/>
          <pc:sldMk cId="3745769643" sldId="284"/>
        </pc:sldMkLst>
      </pc:sldChg>
      <pc:sldChg chg="addSp delSp modSp new mod">
        <pc:chgData name="Samuel Bishop" userId="c86629aaaf108a38" providerId="LiveId" clId="{29B5F9CE-99BA-4439-B50B-F615621D268A}" dt="2021-03-16T19:14:49.336" v="1607" actId="1076"/>
        <pc:sldMkLst>
          <pc:docMk/>
          <pc:sldMk cId="1710252461" sldId="285"/>
        </pc:sldMkLst>
        <pc:spChg chg="mod">
          <ac:chgData name="Samuel Bishop" userId="c86629aaaf108a38" providerId="LiveId" clId="{29B5F9CE-99BA-4439-B50B-F615621D268A}" dt="2021-03-16T19:12:00.546" v="1491" actId="20577"/>
          <ac:spMkLst>
            <pc:docMk/>
            <pc:sldMk cId="1710252461" sldId="285"/>
            <ac:spMk id="2" creationId="{6F1592F7-629A-4E4D-BDAA-2DF225DF132D}"/>
          </ac:spMkLst>
        </pc:spChg>
        <pc:spChg chg="mod">
          <ac:chgData name="Samuel Bishop" userId="c86629aaaf108a38" providerId="LiveId" clId="{29B5F9CE-99BA-4439-B50B-F615621D268A}" dt="2021-03-16T19:13:17.532" v="1563" actId="1076"/>
          <ac:spMkLst>
            <pc:docMk/>
            <pc:sldMk cId="1710252461" sldId="285"/>
            <ac:spMk id="3" creationId="{08A8C68E-6742-4FB5-8FBC-D9790C16E619}"/>
          </ac:spMkLst>
        </pc:spChg>
        <pc:spChg chg="add mod">
          <ac:chgData name="Samuel Bishop" userId="c86629aaaf108a38" providerId="LiveId" clId="{29B5F9CE-99BA-4439-B50B-F615621D268A}" dt="2021-03-16T19:14:27.976" v="1591" actId="1076"/>
          <ac:spMkLst>
            <pc:docMk/>
            <pc:sldMk cId="1710252461" sldId="285"/>
            <ac:spMk id="4" creationId="{A7E8C092-0341-4E47-ADDB-5A82A4198381}"/>
          </ac:spMkLst>
        </pc:spChg>
        <pc:spChg chg="add del">
          <ac:chgData name="Samuel Bishop" userId="c86629aaaf108a38" providerId="LiveId" clId="{29B5F9CE-99BA-4439-B50B-F615621D268A}" dt="2021-03-16T19:14:31.386" v="1593" actId="22"/>
          <ac:spMkLst>
            <pc:docMk/>
            <pc:sldMk cId="1710252461" sldId="285"/>
            <ac:spMk id="9" creationId="{CCDADC4D-AF2F-4D41-8758-5C79FB4D8D9F}"/>
          </ac:spMkLst>
        </pc:spChg>
        <pc:spChg chg="add mod">
          <ac:chgData name="Samuel Bishop" userId="c86629aaaf108a38" providerId="LiveId" clId="{29B5F9CE-99BA-4439-B50B-F615621D268A}" dt="2021-03-16T19:14:49.336" v="1607" actId="1076"/>
          <ac:spMkLst>
            <pc:docMk/>
            <pc:sldMk cId="1710252461" sldId="285"/>
            <ac:spMk id="11" creationId="{05612917-B67A-4039-874A-25AC087BFB6A}"/>
          </ac:spMkLst>
        </pc:spChg>
        <pc:picChg chg="add del">
          <ac:chgData name="Samuel Bishop" userId="c86629aaaf108a38" providerId="LiveId" clId="{29B5F9CE-99BA-4439-B50B-F615621D268A}" dt="2021-03-16T19:13:05.710" v="1560"/>
          <ac:picMkLst>
            <pc:docMk/>
            <pc:sldMk cId="1710252461" sldId="285"/>
            <ac:picMk id="5122" creationId="{4349ABD0-9CB5-42B8-850D-3784A3D478D1}"/>
          </ac:picMkLst>
        </pc:picChg>
        <pc:picChg chg="add mod">
          <ac:chgData name="Samuel Bishop" userId="c86629aaaf108a38" providerId="LiveId" clId="{29B5F9CE-99BA-4439-B50B-F615621D268A}" dt="2021-03-16T19:14:12.165" v="1576" actId="1440"/>
          <ac:picMkLst>
            <pc:docMk/>
            <pc:sldMk cId="1710252461" sldId="285"/>
            <ac:picMk id="5124" creationId="{E2EE9D86-9043-4FBC-A5F5-F595C8C46B65}"/>
          </ac:picMkLst>
        </pc:picChg>
        <pc:picChg chg="add mod">
          <ac:chgData name="Samuel Bishop" userId="c86629aaaf108a38" providerId="LiveId" clId="{29B5F9CE-99BA-4439-B50B-F615621D268A}" dt="2021-03-16T19:13:55.185" v="1574" actId="1440"/>
          <ac:picMkLst>
            <pc:docMk/>
            <pc:sldMk cId="1710252461" sldId="285"/>
            <ac:picMk id="5126" creationId="{B88F319A-F977-4F7E-B42A-9AB74B74E882}"/>
          </ac:picMkLst>
        </pc:picChg>
      </pc:sldChg>
      <pc:sldChg chg="addSp delSp modSp new mod setBg">
        <pc:chgData name="Samuel Bishop" userId="c86629aaaf108a38" providerId="LiveId" clId="{29B5F9CE-99BA-4439-B50B-F615621D268A}" dt="2021-03-16T19:18:57.723" v="1938" actId="1076"/>
        <pc:sldMkLst>
          <pc:docMk/>
          <pc:sldMk cId="2092562328" sldId="286"/>
        </pc:sldMkLst>
        <pc:spChg chg="mod">
          <ac:chgData name="Samuel Bishop" userId="c86629aaaf108a38" providerId="LiveId" clId="{29B5F9CE-99BA-4439-B50B-F615621D268A}" dt="2021-03-16T19:18:45.985" v="1933" actId="26606"/>
          <ac:spMkLst>
            <pc:docMk/>
            <pc:sldMk cId="2092562328" sldId="286"/>
            <ac:spMk id="2" creationId="{F0336925-3498-4D8A-8CE3-062511820141}"/>
          </ac:spMkLst>
        </pc:spChg>
        <pc:spChg chg="mod ord">
          <ac:chgData name="Samuel Bishop" userId="c86629aaaf108a38" providerId="LiveId" clId="{29B5F9CE-99BA-4439-B50B-F615621D268A}" dt="2021-03-16T19:18:45.985" v="1933" actId="26606"/>
          <ac:spMkLst>
            <pc:docMk/>
            <pc:sldMk cId="2092562328" sldId="286"/>
            <ac:spMk id="3" creationId="{F5336909-5A1C-4012-92D9-AFEFA3A39BCA}"/>
          </ac:spMkLst>
        </pc:spChg>
        <pc:spChg chg="add del">
          <ac:chgData name="Samuel Bishop" userId="c86629aaaf108a38" providerId="LiveId" clId="{29B5F9CE-99BA-4439-B50B-F615621D268A}" dt="2021-03-16T19:18:22.054" v="1918" actId="26606"/>
          <ac:spMkLst>
            <pc:docMk/>
            <pc:sldMk cId="2092562328" sldId="286"/>
            <ac:spMk id="10" creationId="{9726E0AA-ACAD-4929-A688-C5F6D3E372B9}"/>
          </ac:spMkLst>
        </pc:spChg>
        <pc:spChg chg="add del">
          <ac:chgData name="Samuel Bishop" userId="c86629aaaf108a38" providerId="LiveId" clId="{29B5F9CE-99BA-4439-B50B-F615621D268A}" dt="2021-03-16T19:18:22.771" v="1920" actId="26606"/>
          <ac:spMkLst>
            <pc:docMk/>
            <pc:sldMk cId="2092562328" sldId="286"/>
            <ac:spMk id="12" creationId="{37D54B6C-87D0-4C03-8335-3955179D2B5B}"/>
          </ac:spMkLst>
        </pc:spChg>
        <pc:spChg chg="add del">
          <ac:chgData name="Samuel Bishop" userId="c86629aaaf108a38" providerId="LiveId" clId="{29B5F9CE-99BA-4439-B50B-F615621D268A}" dt="2021-03-16T19:18:22.771" v="1920" actId="26606"/>
          <ac:spMkLst>
            <pc:docMk/>
            <pc:sldMk cId="2092562328" sldId="286"/>
            <ac:spMk id="13" creationId="{A98FD4FC-479A-4C2B-84A5-CF81E055FBC0}"/>
          </ac:spMkLst>
        </pc:spChg>
        <pc:spChg chg="add del">
          <ac:chgData name="Samuel Bishop" userId="c86629aaaf108a38" providerId="LiveId" clId="{29B5F9CE-99BA-4439-B50B-F615621D268A}" dt="2021-03-16T19:18:23.359" v="1922" actId="26606"/>
          <ac:spMkLst>
            <pc:docMk/>
            <pc:sldMk cId="2092562328" sldId="286"/>
            <ac:spMk id="15" creationId="{9726E0AA-ACAD-4929-A688-C5F6D3E372B9}"/>
          </ac:spMkLst>
        </pc:spChg>
        <pc:spChg chg="add del">
          <ac:chgData name="Samuel Bishop" userId="c86629aaaf108a38" providerId="LiveId" clId="{29B5F9CE-99BA-4439-B50B-F615621D268A}" dt="2021-03-16T19:18:23.929" v="1925" actId="26606"/>
          <ac:spMkLst>
            <pc:docMk/>
            <pc:sldMk cId="2092562328" sldId="286"/>
            <ac:spMk id="17" creationId="{1B3897FC-A693-4656-8FCD-CF609C3BDF8D}"/>
          </ac:spMkLst>
        </pc:spChg>
        <pc:spChg chg="add del">
          <ac:chgData name="Samuel Bishop" userId="c86629aaaf108a38" providerId="LiveId" clId="{29B5F9CE-99BA-4439-B50B-F615621D268A}" dt="2021-03-16T19:18:26.489" v="1927" actId="26606"/>
          <ac:spMkLst>
            <pc:docMk/>
            <pc:sldMk cId="2092562328" sldId="286"/>
            <ac:spMk id="19" creationId="{3A7F5D76-1FEC-470A-B476-70574A89C72A}"/>
          </ac:spMkLst>
        </pc:spChg>
        <pc:spChg chg="add del">
          <ac:chgData name="Samuel Bishop" userId="c86629aaaf108a38" providerId="LiveId" clId="{29B5F9CE-99BA-4439-B50B-F615621D268A}" dt="2021-03-16T19:18:45.985" v="1933" actId="26606"/>
          <ac:spMkLst>
            <pc:docMk/>
            <pc:sldMk cId="2092562328" sldId="286"/>
            <ac:spMk id="21" creationId="{F662C799-B874-4F21-9E26-28BC92A6598B}"/>
          </ac:spMkLst>
        </pc:spChg>
        <pc:spChg chg="add del">
          <ac:chgData name="Samuel Bishop" userId="c86629aaaf108a38" providerId="LiveId" clId="{29B5F9CE-99BA-4439-B50B-F615621D268A}" dt="2021-03-16T19:18:45.981" v="1932" actId="26606"/>
          <ac:spMkLst>
            <pc:docMk/>
            <pc:sldMk cId="2092562328" sldId="286"/>
            <ac:spMk id="26" creationId="{95CB840F-8E41-4CA5-B79B-25CC80AD234A}"/>
          </ac:spMkLst>
        </pc:spChg>
        <pc:spChg chg="add">
          <ac:chgData name="Samuel Bishop" userId="c86629aaaf108a38" providerId="LiveId" clId="{29B5F9CE-99BA-4439-B50B-F615621D268A}" dt="2021-03-16T19:18:45.985" v="1933" actId="26606"/>
          <ac:spMkLst>
            <pc:docMk/>
            <pc:sldMk cId="2092562328" sldId="286"/>
            <ac:spMk id="28" creationId="{3A7F5D76-1FEC-470A-B476-70574A89C72A}"/>
          </ac:spMkLst>
        </pc:spChg>
        <pc:picChg chg="add mod">
          <ac:chgData name="Samuel Bishop" userId="c86629aaaf108a38" providerId="LiveId" clId="{29B5F9CE-99BA-4439-B50B-F615621D268A}" dt="2021-03-16T19:18:57.723" v="1938" actId="1076"/>
          <ac:picMkLst>
            <pc:docMk/>
            <pc:sldMk cId="2092562328" sldId="286"/>
            <ac:picMk id="5" creationId="{5FD86589-7413-49CD-B7CF-8CCE07D47D7E}"/>
          </ac:picMkLst>
        </pc:picChg>
      </pc:sldChg>
      <pc:sldChg chg="addSp delSp modSp new mod setBg">
        <pc:chgData name="Samuel Bishop" userId="c86629aaaf108a38" providerId="LiveId" clId="{29B5F9CE-99BA-4439-B50B-F615621D268A}" dt="2021-03-16T19:21:42.563" v="1963" actId="26606"/>
        <pc:sldMkLst>
          <pc:docMk/>
          <pc:sldMk cId="842521282" sldId="287"/>
        </pc:sldMkLst>
        <pc:spChg chg="mod">
          <ac:chgData name="Samuel Bishop" userId="c86629aaaf108a38" providerId="LiveId" clId="{29B5F9CE-99BA-4439-B50B-F615621D268A}" dt="2021-03-16T19:21:42.563" v="1963" actId="26606"/>
          <ac:spMkLst>
            <pc:docMk/>
            <pc:sldMk cId="842521282" sldId="287"/>
            <ac:spMk id="2" creationId="{30EEC3C2-3AD8-4C38-A363-C2F89AEB4641}"/>
          </ac:spMkLst>
        </pc:spChg>
        <pc:spChg chg="del">
          <ac:chgData name="Samuel Bishop" userId="c86629aaaf108a38" providerId="LiveId" clId="{29B5F9CE-99BA-4439-B50B-F615621D268A}" dt="2021-03-16T19:21:38.242" v="1961" actId="478"/>
          <ac:spMkLst>
            <pc:docMk/>
            <pc:sldMk cId="842521282" sldId="287"/>
            <ac:spMk id="3" creationId="{D7006840-F9AA-4E3B-9776-D8478B3303FF}"/>
          </ac:spMkLst>
        </pc:spChg>
        <pc:spChg chg="add">
          <ac:chgData name="Samuel Bishop" userId="c86629aaaf108a38" providerId="LiveId" clId="{29B5F9CE-99BA-4439-B50B-F615621D268A}" dt="2021-03-16T19:21:42.563" v="1963" actId="26606"/>
          <ac:spMkLst>
            <pc:docMk/>
            <pc:sldMk cId="842521282" sldId="287"/>
            <ac:spMk id="10" creationId="{1E70A317-DCED-4E80-AA2D-467D8702E5CB}"/>
          </ac:spMkLst>
        </pc:spChg>
        <pc:spChg chg="add">
          <ac:chgData name="Samuel Bishop" userId="c86629aaaf108a38" providerId="LiveId" clId="{29B5F9CE-99BA-4439-B50B-F615621D268A}" dt="2021-03-16T19:21:42.563" v="1963" actId="26606"/>
          <ac:spMkLst>
            <pc:docMk/>
            <pc:sldMk cId="842521282" sldId="287"/>
            <ac:spMk id="12" creationId="{A6D87845-294F-40CB-BC48-46455460D292}"/>
          </ac:spMkLst>
        </pc:spChg>
        <pc:picChg chg="add mod">
          <ac:chgData name="Samuel Bishop" userId="c86629aaaf108a38" providerId="LiveId" clId="{29B5F9CE-99BA-4439-B50B-F615621D268A}" dt="2021-03-16T19:21:42.563" v="1963" actId="26606"/>
          <ac:picMkLst>
            <pc:docMk/>
            <pc:sldMk cId="842521282" sldId="287"/>
            <ac:picMk id="5" creationId="{213CAEE7-5E5D-43D2-87B6-969849C52351}"/>
          </ac:picMkLst>
        </pc:picChg>
      </pc:sldChg>
      <pc:sldChg chg="addSp modSp new mod">
        <pc:chgData name="Samuel Bishop" userId="c86629aaaf108a38" providerId="LiveId" clId="{29B5F9CE-99BA-4439-B50B-F615621D268A}" dt="2021-03-16T19:26:06.639" v="2248" actId="1076"/>
        <pc:sldMkLst>
          <pc:docMk/>
          <pc:sldMk cId="2244354874" sldId="288"/>
        </pc:sldMkLst>
        <pc:spChg chg="mod">
          <ac:chgData name="Samuel Bishop" userId="c86629aaaf108a38" providerId="LiveId" clId="{29B5F9CE-99BA-4439-B50B-F615621D268A}" dt="2021-03-16T19:23:48.401" v="2234" actId="20577"/>
          <ac:spMkLst>
            <pc:docMk/>
            <pc:sldMk cId="2244354874" sldId="288"/>
            <ac:spMk id="2" creationId="{778295CB-CBF4-4979-BC5B-599923B66442}"/>
          </ac:spMkLst>
        </pc:spChg>
        <pc:spChg chg="mod">
          <ac:chgData name="Samuel Bishop" userId="c86629aaaf108a38" providerId="LiveId" clId="{29B5F9CE-99BA-4439-B50B-F615621D268A}" dt="2021-03-16T19:23:14.145" v="2233" actId="14100"/>
          <ac:spMkLst>
            <pc:docMk/>
            <pc:sldMk cId="2244354874" sldId="288"/>
            <ac:spMk id="3" creationId="{437ED9DA-F408-4D20-818D-9DB5439DFAFC}"/>
          </ac:spMkLst>
        </pc:spChg>
        <pc:picChg chg="add mod">
          <ac:chgData name="Samuel Bishop" userId="c86629aaaf108a38" providerId="LiveId" clId="{29B5F9CE-99BA-4439-B50B-F615621D268A}" dt="2021-03-16T19:26:01.175" v="2245" actId="14100"/>
          <ac:picMkLst>
            <pc:docMk/>
            <pc:sldMk cId="2244354874" sldId="288"/>
            <ac:picMk id="5" creationId="{45B8D588-0D9D-4047-A344-E4D28FBBD2BD}"/>
          </ac:picMkLst>
        </pc:picChg>
        <pc:picChg chg="add mod">
          <ac:chgData name="Samuel Bishop" userId="c86629aaaf108a38" providerId="LiveId" clId="{29B5F9CE-99BA-4439-B50B-F615621D268A}" dt="2021-03-16T19:26:06.639" v="2248" actId="1076"/>
          <ac:picMkLst>
            <pc:docMk/>
            <pc:sldMk cId="2244354874" sldId="288"/>
            <ac:picMk id="7" creationId="{843FDBAE-65A7-4CD6-9A46-9C5D77221CD7}"/>
          </ac:picMkLst>
        </pc:picChg>
      </pc:sldChg>
      <pc:sldChg chg="addSp delSp modSp new mod">
        <pc:chgData name="Samuel Bishop" userId="c86629aaaf108a38" providerId="LiveId" clId="{29B5F9CE-99BA-4439-B50B-F615621D268A}" dt="2021-03-16T19:33:56.997" v="2489" actId="1076"/>
        <pc:sldMkLst>
          <pc:docMk/>
          <pc:sldMk cId="1587323257" sldId="289"/>
        </pc:sldMkLst>
        <pc:spChg chg="mod">
          <ac:chgData name="Samuel Bishop" userId="c86629aaaf108a38" providerId="LiveId" clId="{29B5F9CE-99BA-4439-B50B-F615621D268A}" dt="2021-03-16T19:32:58.970" v="2473" actId="1076"/>
          <ac:spMkLst>
            <pc:docMk/>
            <pc:sldMk cId="1587323257" sldId="289"/>
            <ac:spMk id="2" creationId="{B0E289D5-952F-4E3A-8058-E5381B83CFC0}"/>
          </ac:spMkLst>
        </pc:spChg>
        <pc:spChg chg="del">
          <ac:chgData name="Samuel Bishop" userId="c86629aaaf108a38" providerId="LiveId" clId="{29B5F9CE-99BA-4439-B50B-F615621D268A}" dt="2021-03-16T19:28:21.997" v="2265" actId="478"/>
          <ac:spMkLst>
            <pc:docMk/>
            <pc:sldMk cId="1587323257" sldId="289"/>
            <ac:spMk id="3" creationId="{9A8C713B-2601-4A08-AA13-5EA7CE77BFD6}"/>
          </ac:spMkLst>
        </pc:spChg>
        <pc:spChg chg="add mod">
          <ac:chgData name="Samuel Bishop" userId="c86629aaaf108a38" providerId="LiveId" clId="{29B5F9CE-99BA-4439-B50B-F615621D268A}" dt="2021-03-16T19:33:16.840" v="2487"/>
          <ac:spMkLst>
            <pc:docMk/>
            <pc:sldMk cId="1587323257" sldId="289"/>
            <ac:spMk id="4" creationId="{427D6352-0148-434F-8D70-D3255882D40C}"/>
          </ac:spMkLst>
        </pc:spChg>
        <pc:picChg chg="add mod">
          <ac:chgData name="Samuel Bishop" userId="c86629aaaf108a38" providerId="LiveId" clId="{29B5F9CE-99BA-4439-B50B-F615621D268A}" dt="2021-03-16T19:33:56.997" v="2489" actId="1076"/>
          <ac:picMkLst>
            <pc:docMk/>
            <pc:sldMk cId="1587323257" sldId="289"/>
            <ac:picMk id="6146" creationId="{9177F96E-AFDC-4F5D-A381-0634CB4372CC}"/>
          </ac:picMkLst>
        </pc:picChg>
      </pc:sldChg>
      <pc:sldChg chg="addSp delSp modSp new mod">
        <pc:chgData name="Samuel Bishop" userId="c86629aaaf108a38" providerId="LiveId" clId="{29B5F9CE-99BA-4439-B50B-F615621D268A}" dt="2021-03-16T19:47:36.967" v="2539" actId="478"/>
        <pc:sldMkLst>
          <pc:docMk/>
          <pc:sldMk cId="2598847089" sldId="290"/>
        </pc:sldMkLst>
        <pc:spChg chg="mod">
          <ac:chgData name="Samuel Bishop" userId="c86629aaaf108a38" providerId="LiveId" clId="{29B5F9CE-99BA-4439-B50B-F615621D268A}" dt="2021-03-16T19:34:22.057" v="2507" actId="20577"/>
          <ac:spMkLst>
            <pc:docMk/>
            <pc:sldMk cId="2598847089" sldId="290"/>
            <ac:spMk id="2" creationId="{E29C9BFE-9E69-4E71-9D2E-776F3BFFC216}"/>
          </ac:spMkLst>
        </pc:spChg>
        <pc:spChg chg="mod">
          <ac:chgData name="Samuel Bishop" userId="c86629aaaf108a38" providerId="LiveId" clId="{29B5F9CE-99BA-4439-B50B-F615621D268A}" dt="2021-03-16T19:35:07.804" v="2509" actId="5793"/>
          <ac:spMkLst>
            <pc:docMk/>
            <pc:sldMk cId="2598847089" sldId="290"/>
            <ac:spMk id="3" creationId="{7DAC219B-3737-48D4-9F32-13BA108696CD}"/>
          </ac:spMkLst>
        </pc:spChg>
        <pc:grpChg chg="del mod">
          <ac:chgData name="Samuel Bishop" userId="c86629aaaf108a38" providerId="LiveId" clId="{29B5F9CE-99BA-4439-B50B-F615621D268A}" dt="2021-03-16T19:47:36.967" v="2539" actId="478"/>
          <ac:grpSpMkLst>
            <pc:docMk/>
            <pc:sldMk cId="2598847089" sldId="290"/>
            <ac:grpSpMk id="10" creationId="{D63FFA4D-00C6-4C0F-ACDD-2045DF8E3699}"/>
          </ac:grpSpMkLst>
        </pc:grpChg>
        <pc:grpChg chg="del mod">
          <ac:chgData name="Samuel Bishop" userId="c86629aaaf108a38" providerId="LiveId" clId="{29B5F9CE-99BA-4439-B50B-F615621D268A}" dt="2021-03-16T19:43:50.196" v="2535"/>
          <ac:grpSpMkLst>
            <pc:docMk/>
            <pc:sldMk cId="2598847089" sldId="290"/>
            <ac:grpSpMk id="16" creationId="{D6E7A61C-A628-4680-B289-68A7793D091A}"/>
          </ac:grpSpMkLst>
        </pc:grpChg>
        <pc:inkChg chg="add del mod">
          <ac:chgData name="Samuel Bishop" userId="c86629aaaf108a38" providerId="LiveId" clId="{29B5F9CE-99BA-4439-B50B-F615621D268A}" dt="2021-03-16T19:39:51.513" v="2514" actId="478"/>
          <ac:inkMkLst>
            <pc:docMk/>
            <pc:sldMk cId="2598847089" sldId="290"/>
            <ac:inkMk id="4" creationId="{C2C65668-4604-4AA6-8349-2D5E17674437}"/>
          </ac:inkMkLst>
        </pc:inkChg>
        <pc:inkChg chg="add del mod">
          <ac:chgData name="Samuel Bishop" userId="c86629aaaf108a38" providerId="LiveId" clId="{29B5F9CE-99BA-4439-B50B-F615621D268A}" dt="2021-03-16T19:40:24.485" v="2521"/>
          <ac:inkMkLst>
            <pc:docMk/>
            <pc:sldMk cId="2598847089" sldId="290"/>
            <ac:inkMk id="5" creationId="{520E8B99-5516-4080-945E-F70EA0BD5385}"/>
          </ac:inkMkLst>
        </pc:inkChg>
        <pc:inkChg chg="add del">
          <ac:chgData name="Samuel Bishop" userId="c86629aaaf108a38" providerId="LiveId" clId="{29B5F9CE-99BA-4439-B50B-F615621D268A}" dt="2021-03-16T19:40:18.646" v="2520"/>
          <ac:inkMkLst>
            <pc:docMk/>
            <pc:sldMk cId="2598847089" sldId="290"/>
            <ac:inkMk id="6" creationId="{BA1D89A8-7CBF-4513-BB7B-50F103557DEB}"/>
          </ac:inkMkLst>
        </pc:inkChg>
        <pc:inkChg chg="add mod">
          <ac:chgData name="Samuel Bishop" userId="c86629aaaf108a38" providerId="LiveId" clId="{29B5F9CE-99BA-4439-B50B-F615621D268A}" dt="2021-03-16T19:41:43.722" v="2525"/>
          <ac:inkMkLst>
            <pc:docMk/>
            <pc:sldMk cId="2598847089" sldId="290"/>
            <ac:inkMk id="7" creationId="{FB2B26F4-7FBC-43AB-AFC8-51516C08B1A5}"/>
          </ac:inkMkLst>
        </pc:inkChg>
        <pc:inkChg chg="add mod">
          <ac:chgData name="Samuel Bishop" userId="c86629aaaf108a38" providerId="LiveId" clId="{29B5F9CE-99BA-4439-B50B-F615621D268A}" dt="2021-03-16T19:41:43.722" v="2525"/>
          <ac:inkMkLst>
            <pc:docMk/>
            <pc:sldMk cId="2598847089" sldId="290"/>
            <ac:inkMk id="8" creationId="{62D7EA74-BBE0-43A7-80FF-6159956C0BE2}"/>
          </ac:inkMkLst>
        </pc:inkChg>
        <pc:inkChg chg="add mod">
          <ac:chgData name="Samuel Bishop" userId="c86629aaaf108a38" providerId="LiveId" clId="{29B5F9CE-99BA-4439-B50B-F615621D268A}" dt="2021-03-16T19:41:43.722" v="2525"/>
          <ac:inkMkLst>
            <pc:docMk/>
            <pc:sldMk cId="2598847089" sldId="290"/>
            <ac:inkMk id="9" creationId="{971B17F2-3894-4CA8-BA01-463B045969D4}"/>
          </ac:inkMkLst>
        </pc:inkChg>
        <pc:inkChg chg="add del mod">
          <ac:chgData name="Samuel Bishop" userId="c86629aaaf108a38" providerId="LiveId" clId="{29B5F9CE-99BA-4439-B50B-F615621D268A}" dt="2021-03-16T19:47:36.967" v="2539" actId="478"/>
          <ac:inkMkLst>
            <pc:docMk/>
            <pc:sldMk cId="2598847089" sldId="290"/>
            <ac:inkMk id="11" creationId="{B7486550-5782-43FC-923D-CE328BEBA010}"/>
          </ac:inkMkLst>
        </pc:inkChg>
        <pc:inkChg chg="add del">
          <ac:chgData name="Samuel Bishop" userId="c86629aaaf108a38" providerId="LiveId" clId="{29B5F9CE-99BA-4439-B50B-F615621D268A}" dt="2021-03-16T19:47:36.967" v="2539" actId="478"/>
          <ac:inkMkLst>
            <pc:docMk/>
            <pc:sldMk cId="2598847089" sldId="290"/>
            <ac:inkMk id="12" creationId="{E72E6384-686F-45FF-902C-509673A42A0F}"/>
          </ac:inkMkLst>
        </pc:inkChg>
        <pc:inkChg chg="add del">
          <ac:chgData name="Samuel Bishop" userId="c86629aaaf108a38" providerId="LiveId" clId="{29B5F9CE-99BA-4439-B50B-F615621D268A}" dt="2021-03-16T19:47:36.967" v="2539" actId="478"/>
          <ac:inkMkLst>
            <pc:docMk/>
            <pc:sldMk cId="2598847089" sldId="290"/>
            <ac:inkMk id="13" creationId="{B641936E-192A-4D4E-92A7-0BA0978A5B2C}"/>
          </ac:inkMkLst>
        </pc:inkChg>
        <pc:inkChg chg="add del mod">
          <ac:chgData name="Samuel Bishop" userId="c86629aaaf108a38" providerId="LiveId" clId="{29B5F9CE-99BA-4439-B50B-F615621D268A}" dt="2021-03-16T19:43:50.196" v="2535"/>
          <ac:inkMkLst>
            <pc:docMk/>
            <pc:sldMk cId="2598847089" sldId="290"/>
            <ac:inkMk id="14" creationId="{8D7934A4-B9E6-4744-8C09-683DC6CCF304}"/>
          </ac:inkMkLst>
        </pc:inkChg>
        <pc:inkChg chg="add del mod">
          <ac:chgData name="Samuel Bishop" userId="c86629aaaf108a38" providerId="LiveId" clId="{29B5F9CE-99BA-4439-B50B-F615621D268A}" dt="2021-03-16T19:43:50.196" v="2536"/>
          <ac:inkMkLst>
            <pc:docMk/>
            <pc:sldMk cId="2598847089" sldId="290"/>
            <ac:inkMk id="15" creationId="{E43B013C-DAAA-4417-8DF0-3DD910B8BD5C}"/>
          </ac:inkMkLst>
        </pc:inkChg>
        <pc:inkChg chg="add del">
          <ac:chgData name="Samuel Bishop" userId="c86629aaaf108a38" providerId="LiveId" clId="{29B5F9CE-99BA-4439-B50B-F615621D268A}" dt="2021-03-16T19:47:36.967" v="2539" actId="478"/>
          <ac:inkMkLst>
            <pc:docMk/>
            <pc:sldMk cId="2598847089" sldId="290"/>
            <ac:inkMk id="17" creationId="{F9C2B42C-5623-41E5-A1CD-3771A7565E37}"/>
          </ac:inkMkLst>
        </pc:inkChg>
        <pc:inkChg chg="add del">
          <ac:chgData name="Samuel Bishop" userId="c86629aaaf108a38" providerId="LiveId" clId="{29B5F9CE-99BA-4439-B50B-F615621D268A}" dt="2021-03-16T19:47:36.967" v="2539" actId="478"/>
          <ac:inkMkLst>
            <pc:docMk/>
            <pc:sldMk cId="2598847089" sldId="290"/>
            <ac:inkMk id="18" creationId="{4653A541-B522-4E86-8E9C-EC8D2550D29C}"/>
          </ac:inkMkLst>
        </pc:inkChg>
        <pc:inkChg chg="add del">
          <ac:chgData name="Samuel Bishop" userId="c86629aaaf108a38" providerId="LiveId" clId="{29B5F9CE-99BA-4439-B50B-F615621D268A}" dt="2021-03-16T19:47:36.967" v="2539" actId="478"/>
          <ac:inkMkLst>
            <pc:docMk/>
            <pc:sldMk cId="2598847089" sldId="290"/>
            <ac:inkMk id="19" creationId="{AC2DB9C5-1620-4F02-9CF0-FDEDE355D496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/>
              <a:t>Interview Prep: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5FC2CC"/>
                </a:solidFill>
              </a:rPr>
              <a:t>Samuel Bishop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467F0E84-5F48-4700-B6F5-A9E1CB9B6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8" r="-1" b="-1"/>
          <a:stretch/>
        </p:blipFill>
        <p:spPr bwMode="auto">
          <a:xfrm>
            <a:off x="-1" y="-1"/>
            <a:ext cx="12198915" cy="4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5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36925-3498-4D8A-8CE3-06251182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Binary Search 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36909-5A1C-4012-92D9-AFEFA3A39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US" dirty="0"/>
              <a:t>Each node in the binary tree fits in a specific order (usually ordered Ascending -&gt; Descending or vice versa)</a:t>
            </a:r>
          </a:p>
          <a:p>
            <a:r>
              <a:rPr lang="en-US" dirty="0"/>
              <a:t>Trees can be sorted on attributes that are not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86589-7413-49CD-B7CF-8CCE07D4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40" y="3238801"/>
            <a:ext cx="5307968" cy="14464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256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EC3C2-3AD8-4C38-A363-C2F89AEB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More Tree Terminology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CAEE7-5E5D-43D2-87B6-969849C52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944" y="609600"/>
            <a:ext cx="558241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2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89D5-952F-4E3A-8058-E5381B83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5388"/>
            <a:ext cx="10353762" cy="12573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pic>
        <p:nvPicPr>
          <p:cNvPr id="6146" name="Picture 2" descr="Inorder Preorder Postorder Traversal of Binary Tree | by Ajinkya Jawale |  Medium">
            <a:extLst>
              <a:ext uri="{FF2B5EF4-FFF2-40B4-BE49-F238E27FC236}">
                <a16:creationId xmlns:a16="http://schemas.microsoft.com/office/drawing/2014/main" id="{9177F96E-AFDC-4F5D-A381-0634CB437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68" y="1570536"/>
            <a:ext cx="3333750" cy="45529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D6352-0148-434F-8D70-D3255882D40C}"/>
              </a:ext>
            </a:extLst>
          </p:cNvPr>
          <p:cNvSpPr txBox="1"/>
          <p:nvPr/>
        </p:nvSpPr>
        <p:spPr>
          <a:xfrm>
            <a:off x="727982" y="1075968"/>
            <a:ext cx="6989379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PSUEDOCODE-</a:t>
            </a:r>
          </a:p>
          <a:p>
            <a:r>
              <a:rPr lang="en-US" dirty="0"/>
              <a:t>In-Order:</a:t>
            </a:r>
          </a:p>
          <a:p>
            <a:endParaRPr lang="en-US" dirty="0"/>
          </a:p>
          <a:p>
            <a:r>
              <a:rPr lang="en-US" dirty="0" err="1"/>
              <a:t>inOrderTraversal</a:t>
            </a:r>
            <a:r>
              <a:rPr lang="en-US" dirty="0"/>
              <a:t>(</a:t>
            </a:r>
            <a:r>
              <a:rPr lang="en-US" dirty="0" err="1"/>
              <a:t>TreeNode</a:t>
            </a:r>
            <a:r>
              <a:rPr lang="en-US" dirty="0"/>
              <a:t> node):</a:t>
            </a:r>
          </a:p>
          <a:p>
            <a:r>
              <a:rPr lang="en-US" dirty="0"/>
              <a:t>	if (node != null):</a:t>
            </a:r>
          </a:p>
          <a:p>
            <a:r>
              <a:rPr lang="en-US" dirty="0"/>
              <a:t>		</a:t>
            </a:r>
            <a:r>
              <a:rPr lang="en-US" dirty="0" err="1"/>
              <a:t>inOrderTraversal</a:t>
            </a:r>
            <a:r>
              <a:rPr lang="en-US" dirty="0"/>
              <a:t>(</a:t>
            </a:r>
            <a:r>
              <a:rPr lang="en-US" dirty="0" err="1"/>
              <a:t>node.left</a:t>
            </a:r>
            <a:r>
              <a:rPr lang="en-US" dirty="0"/>
              <a:t>)</a:t>
            </a:r>
          </a:p>
          <a:p>
            <a:r>
              <a:rPr lang="en-US" dirty="0"/>
              <a:t>		visit(node)</a:t>
            </a:r>
          </a:p>
          <a:p>
            <a:r>
              <a:rPr lang="en-US" dirty="0"/>
              <a:t>		</a:t>
            </a:r>
            <a:r>
              <a:rPr lang="en-US" dirty="0" err="1"/>
              <a:t>inOrderTraversal</a:t>
            </a:r>
            <a:r>
              <a:rPr lang="en-US" dirty="0"/>
              <a:t>(</a:t>
            </a:r>
            <a:r>
              <a:rPr lang="en-US" dirty="0" err="1"/>
              <a:t>node.right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preOrderTraversal</a:t>
            </a:r>
            <a:r>
              <a:rPr lang="en-US" dirty="0"/>
              <a:t>(</a:t>
            </a:r>
            <a:r>
              <a:rPr lang="en-US" dirty="0" err="1"/>
              <a:t>TreeNode</a:t>
            </a:r>
            <a:r>
              <a:rPr lang="en-US" dirty="0"/>
              <a:t> node):</a:t>
            </a:r>
          </a:p>
          <a:p>
            <a:r>
              <a:rPr lang="en-US" dirty="0"/>
              <a:t>	if (node != null):</a:t>
            </a:r>
          </a:p>
          <a:p>
            <a:r>
              <a:rPr lang="en-US" dirty="0"/>
              <a:t>		visit(node)</a:t>
            </a:r>
          </a:p>
          <a:p>
            <a:r>
              <a:rPr lang="en-US" dirty="0"/>
              <a:t>		</a:t>
            </a:r>
            <a:r>
              <a:rPr lang="en-US" dirty="0" err="1"/>
              <a:t>inOrderTraversal</a:t>
            </a:r>
            <a:r>
              <a:rPr lang="en-US" dirty="0"/>
              <a:t>(</a:t>
            </a:r>
            <a:r>
              <a:rPr lang="en-US" dirty="0" err="1"/>
              <a:t>node.left</a:t>
            </a:r>
            <a:r>
              <a:rPr lang="en-US" dirty="0"/>
              <a:t>)</a:t>
            </a:r>
          </a:p>
          <a:p>
            <a:r>
              <a:rPr lang="en-US" dirty="0"/>
              <a:t>		</a:t>
            </a:r>
            <a:r>
              <a:rPr lang="en-US" dirty="0" err="1"/>
              <a:t>inOrderTraversal</a:t>
            </a:r>
            <a:r>
              <a:rPr lang="en-US" dirty="0"/>
              <a:t>(</a:t>
            </a:r>
            <a:r>
              <a:rPr lang="en-US" dirty="0" err="1"/>
              <a:t>node.right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preOrderTraversal</a:t>
            </a:r>
            <a:r>
              <a:rPr lang="en-US" dirty="0"/>
              <a:t>(</a:t>
            </a:r>
            <a:r>
              <a:rPr lang="en-US" dirty="0" err="1"/>
              <a:t>TreeNode</a:t>
            </a:r>
            <a:r>
              <a:rPr lang="en-US" dirty="0"/>
              <a:t> node):</a:t>
            </a:r>
          </a:p>
          <a:p>
            <a:r>
              <a:rPr lang="en-US" dirty="0"/>
              <a:t>	if (node != null):</a:t>
            </a:r>
          </a:p>
          <a:p>
            <a:r>
              <a:rPr lang="en-US" dirty="0"/>
              <a:t>		</a:t>
            </a:r>
            <a:r>
              <a:rPr lang="en-US" dirty="0" err="1"/>
              <a:t>inOrderTraversal</a:t>
            </a:r>
            <a:r>
              <a:rPr lang="en-US" dirty="0"/>
              <a:t>(</a:t>
            </a:r>
            <a:r>
              <a:rPr lang="en-US" dirty="0" err="1"/>
              <a:t>node.left</a:t>
            </a:r>
            <a:r>
              <a:rPr lang="en-US" dirty="0"/>
              <a:t>)</a:t>
            </a:r>
          </a:p>
          <a:p>
            <a:r>
              <a:rPr lang="en-US" dirty="0"/>
              <a:t>		</a:t>
            </a:r>
            <a:r>
              <a:rPr lang="en-US" dirty="0" err="1"/>
              <a:t>inOrderTraversal</a:t>
            </a:r>
            <a:r>
              <a:rPr lang="en-US" dirty="0"/>
              <a:t>(</a:t>
            </a:r>
            <a:r>
              <a:rPr lang="en-US" dirty="0" err="1"/>
              <a:t>node.right</a:t>
            </a:r>
            <a:r>
              <a:rPr lang="en-US" dirty="0"/>
              <a:t>)</a:t>
            </a:r>
          </a:p>
          <a:p>
            <a:r>
              <a:rPr lang="en-US" dirty="0"/>
              <a:t>		visit(node)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2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9BFE-9E69-4E71-9D2E-776F3BFF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219B-3737-48D4-9F32-13BA10869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Minimal Tree: Given a sorted (increasing order) array with unique integer elements, write an algorithm to create a binary search tree with minimal height.</a:t>
            </a:r>
          </a:p>
        </p:txBody>
      </p:sp>
    </p:spTree>
    <p:extLst>
      <p:ext uri="{BB962C8B-B14F-4D97-AF65-F5344CB8AC3E}">
        <p14:creationId xmlns:p14="http://schemas.microsoft.com/office/powerpoint/2010/main" val="259884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Experiences to think about while in College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- Research Opportunities</a:t>
            </a:r>
          </a:p>
          <a:p>
            <a:r>
              <a:rPr lang="en-US" sz="2400" dirty="0"/>
              <a:t>- Open-Source Contributions</a:t>
            </a:r>
          </a:p>
          <a:p>
            <a:r>
              <a:rPr lang="en-US" sz="2400" dirty="0"/>
              <a:t>- Personal Projects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A21C7C3-D0A3-4FAC-B5B9-BC5F7EA00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r="18879"/>
          <a:stretch/>
        </p:blipFill>
        <p:spPr bwMode="auto">
          <a:xfrm>
            <a:off x="0" y="0"/>
            <a:ext cx="6257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1C0F-1D0E-409F-9065-76C32803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FAA8-24FC-47B9-836E-8F1949ABE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243750" cy="3714749"/>
          </a:xfrm>
        </p:spPr>
        <p:txBody>
          <a:bodyPr/>
          <a:lstStyle/>
          <a:p>
            <a:r>
              <a:rPr lang="en-US" dirty="0"/>
              <a:t>Many of the CS/IT/ECE professors have government grants to pursue something an area of research.</a:t>
            </a:r>
          </a:p>
          <a:p>
            <a:r>
              <a:rPr lang="en-US" dirty="0"/>
              <a:t>Can ask professors about positions available (being a good and engaged student increases your chances).</a:t>
            </a:r>
          </a:p>
          <a:p>
            <a:r>
              <a:rPr lang="en-US" dirty="0"/>
              <a:t>Paid sometimes (Honors Research Credit Available).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25F77-F003-462E-8A20-EE19C92D3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545" y="2689333"/>
            <a:ext cx="4415934" cy="2488981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5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0606-3A2C-4024-B279-8F139189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Contributions</a:t>
            </a:r>
          </a:p>
        </p:txBody>
      </p:sp>
      <p:pic>
        <p:nvPicPr>
          <p:cNvPr id="3074" name="Picture 2" descr="Open-source bionic leg: First-of-its-kind platform aims to rapidly advance  prosthetics">
            <a:extLst>
              <a:ext uri="{FF2B5EF4-FFF2-40B4-BE49-F238E27FC236}">
                <a16:creationId xmlns:a16="http://schemas.microsoft.com/office/drawing/2014/main" id="{1C977D9A-8C18-4802-8197-632084164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31" y="1692165"/>
            <a:ext cx="3516723" cy="21867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isual Studio Code - Wikipedia">
            <a:extLst>
              <a:ext uri="{FF2B5EF4-FFF2-40B4-BE49-F238E27FC236}">
                <a16:creationId xmlns:a16="http://schemas.microsoft.com/office/drawing/2014/main" id="{A5737EA9-9454-4AB4-9889-A708EC7F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78" y="1786774"/>
            <a:ext cx="2472230" cy="24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yTorch Logo">
            <a:extLst>
              <a:ext uri="{FF2B5EF4-FFF2-40B4-BE49-F238E27FC236}">
                <a16:creationId xmlns:a16="http://schemas.microsoft.com/office/drawing/2014/main" id="{7F15A18D-6639-4C18-8481-AFD207DF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7" y="4839765"/>
            <a:ext cx="5964129" cy="11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E87FA93-4D08-4E9D-9EE9-11183DF6E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9" b="4751"/>
          <a:stretch/>
        </p:blipFill>
        <p:spPr bwMode="auto">
          <a:xfrm rot="10800000">
            <a:off x="7311499" y="4299652"/>
            <a:ext cx="3510455" cy="17329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13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C8AC-2D87-432B-8E84-B38F4F42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B1A9-B1A9-4674-8521-21482525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515502" cy="3714749"/>
          </a:xfrm>
        </p:spPr>
        <p:txBody>
          <a:bodyPr/>
          <a:lstStyle/>
          <a:p>
            <a:r>
              <a:rPr lang="en-US" dirty="0"/>
              <a:t>This is where MCA and/or Hackathons can come in handy</a:t>
            </a:r>
          </a:p>
          <a:p>
            <a:r>
              <a:rPr lang="en-US" dirty="0"/>
              <a:t>Ideas</a:t>
            </a:r>
          </a:p>
          <a:p>
            <a:pPr lvl="1"/>
            <a:r>
              <a:rPr lang="en-US" dirty="0"/>
              <a:t>Build a website</a:t>
            </a:r>
          </a:p>
          <a:p>
            <a:pPr lvl="1"/>
            <a:r>
              <a:rPr lang="en-US" dirty="0"/>
              <a:t>Build an app</a:t>
            </a:r>
          </a:p>
          <a:p>
            <a:pPr lvl="1"/>
            <a:r>
              <a:rPr lang="en-US" dirty="0"/>
              <a:t>3D Print Something</a:t>
            </a:r>
          </a:p>
          <a:p>
            <a:pPr marL="450000" lvl="1" indent="0">
              <a:buNone/>
            </a:pPr>
            <a:endParaRPr lang="en-US" dirty="0"/>
          </a:p>
          <a:p>
            <a:pPr marL="450000" lvl="1" indent="0">
              <a:buNone/>
            </a:pPr>
            <a:r>
              <a:rPr lang="en-US" dirty="0"/>
              <a:t>- Not sure what to do? Try Udemy!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2E993-E7B8-4D6A-A681-F27CFCEB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504" y="1822671"/>
            <a:ext cx="3163440" cy="42223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1682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0AFB-B134-43AB-B0ED-59EC1B0EC0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Section</a:t>
            </a:r>
          </a:p>
        </p:txBody>
      </p:sp>
    </p:spTree>
    <p:extLst>
      <p:ext uri="{BB962C8B-B14F-4D97-AF65-F5344CB8AC3E}">
        <p14:creationId xmlns:p14="http://schemas.microsoft.com/office/powerpoint/2010/main" val="223470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E110C-30C5-4052-B0D0-BEF37282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Tree (Data Structure)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1B648-38F1-403E-8700-779FFE686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600"/>
              <a:t>Composed of Nodes</a:t>
            </a:r>
          </a:p>
          <a:p>
            <a:r>
              <a:rPr lang="en-US" sz="1600"/>
              <a:t>Each tree has a root node</a:t>
            </a:r>
          </a:p>
          <a:p>
            <a:r>
              <a:rPr lang="en-US" sz="1600"/>
              <a:t>Root node has 0 or more child nodes</a:t>
            </a:r>
          </a:p>
          <a:p>
            <a:r>
              <a:rPr lang="en-US" sz="1600"/>
              <a:t>Each child has 0 or more child nodes</a:t>
            </a:r>
          </a:p>
          <a:p>
            <a:r>
              <a:rPr lang="en-US" sz="1600"/>
              <a:t>Non-cyclic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74F53B-7240-4A6F-AC4F-81E8D0BA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802972"/>
            <a:ext cx="6161183" cy="326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21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295CB-CBF4-4979-BC5B-599923B6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Trees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ED9DA-F408-4D20-818D-9DB5439D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149157" cy="3714749"/>
          </a:xfrm>
        </p:spPr>
        <p:txBody>
          <a:bodyPr/>
          <a:lstStyle/>
          <a:p>
            <a:r>
              <a:rPr lang="en-US" dirty="0"/>
              <a:t>Massively Important when indexing content. In cases of binary trees allows for O(</a:t>
            </a:r>
            <a:r>
              <a:rPr lang="en-US" dirty="0" err="1"/>
              <a:t>logN</a:t>
            </a:r>
            <a:r>
              <a:rPr lang="en-US" dirty="0"/>
              <a:t>) time complexity while searching. Complexity can be dropped even lower than that if trees are non-binary.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8D588-0D9D-4047-A344-E4D28FBB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73" y="1558895"/>
            <a:ext cx="2798917" cy="2371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FDBAE-65A7-4CD6-9A46-9C5D77221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19" y="4174643"/>
            <a:ext cx="3734942" cy="1939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4354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592F7-629A-4E4D-BDAA-2DF225DF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8C68E-6742-4FB5-8FBC-D9790C16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has up to two children.</a:t>
            </a:r>
          </a:p>
          <a:p>
            <a:pPr marL="36900" indent="0">
              <a:buNone/>
            </a:pPr>
            <a:r>
              <a:rPr lang="en-US" b="1" u="sng" dirty="0"/>
              <a:t>Leaf:</a:t>
            </a:r>
            <a:r>
              <a:rPr lang="en-US" dirty="0"/>
              <a:t> Nodes without children</a:t>
            </a:r>
            <a:endParaRPr lang="en-US" b="1" u="sng" dirty="0"/>
          </a:p>
        </p:txBody>
      </p:sp>
      <p:pic>
        <p:nvPicPr>
          <p:cNvPr id="5124" name="Picture 4" descr="Binary Search Trees in Go. Introduction | by Puneeth S | Level Up Coding">
            <a:extLst>
              <a:ext uri="{FF2B5EF4-FFF2-40B4-BE49-F238E27FC236}">
                <a16:creationId xmlns:a16="http://schemas.microsoft.com/office/drawing/2014/main" id="{E2EE9D86-9043-4FBC-A5F5-F595C8C4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14" y="1500621"/>
            <a:ext cx="4183117" cy="2116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ernary tree - Wikipedia">
            <a:extLst>
              <a:ext uri="{FF2B5EF4-FFF2-40B4-BE49-F238E27FC236}">
                <a16:creationId xmlns:a16="http://schemas.microsoft.com/office/drawing/2014/main" id="{B88F319A-F977-4F7E-B42A-9AB74B74E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14" y="4299060"/>
            <a:ext cx="4183117" cy="1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8C092-0341-4E47-ADDB-5A82A4198381}"/>
              </a:ext>
            </a:extLst>
          </p:cNvPr>
          <p:cNvSpPr txBox="1"/>
          <p:nvPr/>
        </p:nvSpPr>
        <p:spPr>
          <a:xfrm>
            <a:off x="8395227" y="3628811"/>
            <a:ext cx="14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Binary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12917-B67A-4039-874A-25AC087BFB6A}"/>
              </a:ext>
            </a:extLst>
          </p:cNvPr>
          <p:cNvSpPr txBox="1"/>
          <p:nvPr/>
        </p:nvSpPr>
        <p:spPr>
          <a:xfrm>
            <a:off x="8281851" y="6194535"/>
            <a:ext cx="2490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a Binary Tree</a:t>
            </a:r>
          </a:p>
        </p:txBody>
      </p:sp>
    </p:spTree>
    <p:extLst>
      <p:ext uri="{BB962C8B-B14F-4D97-AF65-F5344CB8AC3E}">
        <p14:creationId xmlns:p14="http://schemas.microsoft.com/office/powerpoint/2010/main" val="1710252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{9D3FA48B-C7F8-4ACA-9345-AD5D83369213}tf55705232_win32</Template>
  <TotalTime>96</TotalTime>
  <Words>376</Words>
  <Application>Microsoft Office PowerPoint</Application>
  <PresentationFormat>Widescreen</PresentationFormat>
  <Paragraphs>66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Goudy Old Style</vt:lpstr>
      <vt:lpstr>Wingdings 2</vt:lpstr>
      <vt:lpstr>SlateVTI</vt:lpstr>
      <vt:lpstr>Interview Prep: Trees</vt:lpstr>
      <vt:lpstr>Experiences to think about while in College</vt:lpstr>
      <vt:lpstr>Research Opportunities</vt:lpstr>
      <vt:lpstr>Open-Source Contributions</vt:lpstr>
      <vt:lpstr>Personal Projects</vt:lpstr>
      <vt:lpstr>Coding Section</vt:lpstr>
      <vt:lpstr>Tree (Data Structure)</vt:lpstr>
      <vt:lpstr>Why are Trees Important?</vt:lpstr>
      <vt:lpstr>Binary Tree</vt:lpstr>
      <vt:lpstr>Binary Search Tree</vt:lpstr>
      <vt:lpstr>More Tree Terminology</vt:lpstr>
      <vt:lpstr>Tree Traversals</vt:lpstr>
      <vt:lpstr>Practice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Samuel Bishop</dc:creator>
  <cp:lastModifiedBy>Samuel Bishop</cp:lastModifiedBy>
  <cp:revision>1</cp:revision>
  <dcterms:created xsi:type="dcterms:W3CDTF">2021-03-16T18:35:14Z</dcterms:created>
  <dcterms:modified xsi:type="dcterms:W3CDTF">2021-03-16T20:12:01Z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